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sman KIRCAOGLU" userId="75226c4c-c036-4c2b-8ec6-cd804ec2b5ba" providerId="ADAL" clId="{ECF8383C-7792-4018-92D4-8127898F1C3B}"/>
    <pc:docChg chg="addSld delSld modSld">
      <pc:chgData name="Osman KIRCAOGLU" userId="75226c4c-c036-4c2b-8ec6-cd804ec2b5ba" providerId="ADAL" clId="{ECF8383C-7792-4018-92D4-8127898F1C3B}" dt="2026-09-01T13:35:45.309" v="29" actId="14100"/>
      <pc:docMkLst>
        <pc:docMk/>
      </pc:docMkLst>
      <pc:sldChg chg="addSp delSp modSp new mod">
        <pc:chgData name="Osman KIRCAOGLU" userId="75226c4c-c036-4c2b-8ec6-cd804ec2b5ba" providerId="ADAL" clId="{ECF8383C-7792-4018-92D4-8127898F1C3B}" dt="2026-09-01T13:35:45.309" v="29" actId="14100"/>
        <pc:sldMkLst>
          <pc:docMk/>
          <pc:sldMk cId="2877662818" sldId="258"/>
        </pc:sldMkLst>
        <pc:picChg chg="add mod ord">
          <ac:chgData name="Osman KIRCAOGLU" userId="75226c4c-c036-4c2b-8ec6-cd804ec2b5ba" providerId="ADAL" clId="{ECF8383C-7792-4018-92D4-8127898F1C3B}" dt="2026-09-01T13:35:45.309" v="29" actId="14100"/>
          <ac:picMkLst>
            <pc:docMk/>
            <pc:sldMk cId="2877662818" sldId="258"/>
            <ac:picMk id="5" creationId="{9A2C46B6-A92D-97D0-4178-C544C00454B1}"/>
          </ac:picMkLst>
        </pc:picChg>
      </pc:sldChg>
      <pc:sldChg chg="addSp delSp modSp new del mod">
        <pc:chgData name="Osman KIRCAOGLU" userId="75226c4c-c036-4c2b-8ec6-cd804ec2b5ba" providerId="ADAL" clId="{ECF8383C-7792-4018-92D4-8127898F1C3B}" dt="2026-09-01T13:35:36.756" v="27" actId="47"/>
        <pc:sldMkLst>
          <pc:docMk/>
          <pc:sldMk cId="3138998954" sldId="259"/>
        </pc:sldMkLst>
      </pc:sldChg>
      <pc:sldChg chg="addSp delSp modSp new del mod">
        <pc:chgData name="Osman KIRCAOGLU" userId="75226c4c-c036-4c2b-8ec6-cd804ec2b5ba" providerId="ADAL" clId="{ECF8383C-7792-4018-92D4-8127898F1C3B}" dt="2026-09-01T13:35:40.112" v="28" actId="47"/>
        <pc:sldMkLst>
          <pc:docMk/>
          <pc:sldMk cId="110647702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8CE5D1-6850-90DB-00E9-8D93CAB335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04D483E1-F8A5-3D3C-8DEA-18F17CF9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487A49B-E0ED-75F2-BE40-06C496BC5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800F33F-85AB-90BD-BC26-A28E8259D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DE61BB9-7AA8-8F7F-3873-16199CC68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7924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9E40F90-65E9-4651-3DE6-42DAB77C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FB497F-ADD0-38C1-DE9F-4016B731F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EA308CB-7A29-B1F8-088E-472559CAE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6C658C5-3821-1343-CF35-5C39F45A4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765900-FF96-91B9-A8CB-34DB77087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842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D9B27B-78FA-82F6-34BF-97FF6490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268F057-6757-DFC2-9B25-D7D14CC9A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152B7C7-0F07-EED5-2AB2-920209390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37F127A-6EFD-7ABE-F465-EB2221D1B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0956A1B-19A3-C16C-9EE0-ED3CCB54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1424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547CDF-2C6B-7CB9-5B5C-C15EDDC1D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07AAE5-8B1E-5F48-5D62-2EDB00E2DC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9BA655F-F104-15D4-D320-C5F8898E4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B4A0D3D-70F5-57DA-2674-FC165A593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6712D39-E38E-AE7C-9411-CCD21681E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70D33F6-26F2-ECDB-F872-9EDB230CF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334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7CEB6B-CD06-552D-78B2-8E28DE744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2C9CDD9-5969-7638-4DC4-18306489A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98ADD38-E239-E4B2-5A25-6834F27833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0E2927D-E74F-5D5C-BAE3-E96B1C024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27EA133-9AA2-F85B-D675-D5919D2E7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1AD29252-0E9D-B7E3-D311-58000D42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50C5AB0-B770-8340-8505-AA1945BC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3FAB66B-3C1D-29EF-C05E-C2CA4D9E0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385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8BBCCC-D8CF-FB5F-F7DC-6DEA60689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0F203761-7714-2F80-BD29-A333DA44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4C48423-33B4-7EA0-D08F-386E98DB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8AD2F70-8A52-1F3B-77E0-655FA0ACA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4703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09BD50A-3C6D-5A7A-78EE-8948557B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D697F9F9-8283-7A59-8D15-6C9C920B7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F3ACAD6-1220-CE4B-CE6D-B2C73AF21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9729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7CCE93-C6AE-EA73-CFF9-D4A632282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6F3002-AD03-4A1D-A3DA-698AD6CAC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8C9946B-9822-4255-0A06-13E5A16295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F77FBEA-E65F-0EEF-2E21-5344DC9A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57046C3-B622-705E-2C50-486F0023F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6DCD179-B093-55C7-B6B7-9E0A7F91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6612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8387DCA-25F1-3BDC-67FF-9164105BF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FD2A830-3F5C-5125-7647-B4111BA8A9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5C64803-716E-86AF-818D-9E9967B1EF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103634A-6C7A-AA2B-C33E-F936AEF6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03D534D-BF86-8A1D-5974-0C0DAFDC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C6343AE-7376-FD46-89A1-25DE1E826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315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A9D661-7AF7-BB1B-0D7B-88E0755A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30BF4E8-5F9A-55F5-E275-A87A32A22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E39701-5A6E-9CC0-7E7F-9F8170904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FFC0BE1-DAF8-407B-12A8-2ABAD98AC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6653C79-6021-089F-620C-818A2D79F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4392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4ACD601-4F64-64BB-BB8F-441442C65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C30DBDF-0FAA-E7F3-72CB-4F661F0648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6A20493-A656-73A8-98F9-9DB45CF85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0C3CD01-6F9B-3036-2B51-4C08B8753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CC8D766-0DA6-0E2B-7296-693C65B75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8466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09CB245D-8C9A-D38B-D080-95547B377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95F6E46-C543-CFF3-8345-9650B6346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865DF1-C933-9461-CA78-4BFF135C65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F0F899-9752-41AD-8B76-B5F20B0A625D}" type="datetimeFigureOut">
              <a:rPr lang="tr-TR" smtClean="0"/>
              <a:t>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F672043-62C8-023B-2E0B-0E26FBDBD3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3562D71-CA43-8ADE-1460-6CA202D8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98E61B-042E-4039-B800-9AED8396504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755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EA3C57E-CAA2-3206-32E5-13167A865A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B1F00229-24F4-D341-62FA-C0C2B05EA5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97DE108-995B-6848-5EF9-04C50B460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" y="0"/>
            <a:ext cx="121867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52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EB4CAB8-7C47-1564-A233-E3BD738A2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0D6B6A5-7A4A-01FD-5900-7329444C19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76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EC76A99-AB75-8950-9168-A10A1394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A2C46B6-A92D-97D0-4178-C544C0045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237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62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Teması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Osman KIRCAOGLU</dc:creator>
  <cp:lastModifiedBy>Osman KIRCAOGLU</cp:lastModifiedBy>
  <cp:revision>1</cp:revision>
  <dcterms:created xsi:type="dcterms:W3CDTF">2026-06-08T09:01:42Z</dcterms:created>
  <dcterms:modified xsi:type="dcterms:W3CDTF">2026-09-01T13:35:45Z</dcterms:modified>
</cp:coreProperties>
</file>