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8CE5D1-6850-90DB-00E9-8D93CAB33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4D483E1-F8A5-3D3C-8DEA-18F17CF9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87A49B-E0ED-75F2-BE40-06C496BC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0F33F-85AB-90BD-BC26-A28E8259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E61BB9-7AA8-8F7F-3873-16199CC6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9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A9D661-7AF7-BB1B-0D7B-88E0755A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30BF4E8-5F9A-55F5-E275-A87A32A22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E39701-5A6E-9CC0-7E7F-9F817090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FC0BE1-DAF8-407B-12A8-2ABAD98A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653C79-6021-089F-620C-818A2D79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39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4ACD601-4F64-64BB-BB8F-441442C65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C30DBDF-0FAA-E7F3-72CB-4F661F064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A20493-A656-73A8-98F9-9DB45CF8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3CD01-6F9B-3036-2B51-4C08B875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C8D766-0DA6-0E2B-7296-693C65B7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46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E40F90-65E9-4651-3DE6-42DAB77C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FB497F-ADD0-38C1-DE9F-4016B731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A308CB-7A29-B1F8-088E-472559CA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C658C5-3821-1343-CF35-5C39F45A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765900-FF96-91B9-A8CB-34DB7708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4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D9B27B-78FA-82F6-34BF-97FF6490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68F057-6757-DFC2-9B25-D7D14CC9A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52B7C7-0F07-EED5-2AB2-92020939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7F127A-6EFD-7ABE-F465-EB2221D1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956A1B-19A3-C16C-9EE0-ED3CCB54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4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547CDF-2C6B-7CB9-5B5C-C15EDDC1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07AAE5-8B1E-5F48-5D62-2EDB00E2D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BA655F-F104-15D4-D320-C5F8898E4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4A0D3D-70F5-57DA-2674-FC165A59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712D39-E38E-AE7C-9411-CCD21681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0D33F6-26F2-ECDB-F872-9EDB230C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34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7CEB6B-CD06-552D-78B2-8E28DE74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C9CDD9-5969-7638-4DC4-1830648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8ADD38-E239-E4B2-5A25-6834F2783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E2927D-E74F-5D5C-BAE3-E96B1C024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27EA133-9AA2-F85B-D675-D5919D2E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AD29252-0E9D-B7E3-D311-58000D42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50C5AB0-B770-8340-8505-AA1945BC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3FAB66B-3C1D-29EF-C05E-C2CA4D9E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8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8BBCCC-D8CF-FB5F-F7DC-6DEA6068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F203761-7714-2F80-BD29-A333DA44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4C48423-33B4-7EA0-D08F-386E98DB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8AD2F70-8A52-1F3B-77E0-655FA0AC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70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09BD50A-3C6D-5A7A-78EE-8948557B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697F9F9-8283-7A59-8D15-6C9C920B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3ACAD6-1220-CE4B-CE6D-B2C73AF2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72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7CCE93-C6AE-EA73-CFF9-D4A63228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6F3002-AD03-4A1D-A3DA-698AD6CA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C9946B-9822-4255-0A06-13E5A1629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77FBEA-E65F-0EEF-2E21-5344DC9A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7046C3-B622-705E-2C50-486F0023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DCD179-B093-55C7-B6B7-9E0A7F91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61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387DCA-25F1-3BDC-67FF-9164105B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FD2A830-3F5C-5125-7647-B4111BA8A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5C64803-716E-86AF-818D-9E9967B1E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03634A-6C7A-AA2B-C33E-F936AEF6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03D534D-BF86-8A1D-5974-0C0DAFDC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6343AE-7376-FD46-89A1-25DE1E82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15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9CB245D-8C9A-D38B-D080-95547B37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5F6E46-C543-CFF3-8345-9650B6346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865DF1-C933-9461-CA78-4BFF135C6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F0F899-9752-41AD-8B76-B5F20B0A625D}" type="datetimeFigureOut">
              <a:rPr lang="tr-TR" smtClean="0"/>
              <a:t>8.06.2026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672043-62C8-023B-2E0B-0E26FBDBD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562D71-CA43-8ADE-1460-6CA202D84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98E61B-042E-4039-B800-9AED839650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A3C57E-CAA2-3206-32E5-13167A865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F00229-24F4-D341-62FA-C0C2B05EA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97DE108-995B-6848-5EF9-04C50B46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0"/>
            <a:ext cx="12186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5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4CAB8-7C47-1564-A233-E3BD738A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0D6B6A5-7A4A-01FD-5900-7329444C1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76A99-AB75-8950-9168-A10A1394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A2C46B6-A92D-97D0-4178-C544C0045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